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9"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p:cViewPr varScale="1">
        <p:scale>
          <a:sx n="69" d="100"/>
          <a:sy n="69" d="100"/>
        </p:scale>
        <p:origin x="-55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42EE963-ABF1-4779-B07B-690FA69F6A36}" type="datetimeFigureOut">
              <a:rPr lang="en-US" smtClean="0"/>
              <a:pPr/>
              <a:t>3/8/2011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D2ACAB0-A261-40A7-AE24-91D6C84E34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EE963-ABF1-4779-B07B-690FA69F6A36}"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2ACAB0-A261-40A7-AE24-91D6C84E34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EE963-ABF1-4779-B07B-690FA69F6A36}"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2ACAB0-A261-40A7-AE24-91D6C84E34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42EE963-ABF1-4779-B07B-690FA69F6A36}" type="datetimeFigureOut">
              <a:rPr lang="en-US" smtClean="0"/>
              <a:pPr/>
              <a:t>3/8/2011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D2ACAB0-A261-40A7-AE24-91D6C84E341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42EE963-ABF1-4779-B07B-690FA69F6A36}" type="datetimeFigureOut">
              <a:rPr lang="en-US" smtClean="0"/>
              <a:pPr/>
              <a:t>3/8/2011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D2ACAB0-A261-40A7-AE24-91D6C84E3411}"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42EE963-ABF1-4779-B07B-690FA69F6A36}" type="datetimeFigureOut">
              <a:rPr lang="en-US" smtClean="0"/>
              <a:pPr/>
              <a:t>3/8/2011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D2ACAB0-A261-40A7-AE24-91D6C84E34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42EE963-ABF1-4779-B07B-690FA69F6A36}" type="datetimeFigureOut">
              <a:rPr lang="en-US" smtClean="0"/>
              <a:pPr/>
              <a:t>3/8/2011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D2ACAB0-A261-40A7-AE24-91D6C84E34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2EE963-ABF1-4779-B07B-690FA69F6A36}" type="datetimeFigureOut">
              <a:rPr lang="en-US" smtClean="0"/>
              <a:pPr/>
              <a:t>3/8/2011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2ACAB0-A261-40A7-AE24-91D6C84E341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42EE963-ABF1-4779-B07B-690FA69F6A36}" type="datetimeFigureOut">
              <a:rPr lang="en-US" smtClean="0"/>
              <a:pPr/>
              <a:t>3/8/2011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D2ACAB0-A261-40A7-AE24-91D6C84E34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42EE963-ABF1-4779-B07B-690FA69F6A36}" type="datetimeFigureOut">
              <a:rPr lang="en-US" smtClean="0"/>
              <a:pPr/>
              <a:t>3/8/2011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D2ACAB0-A261-40A7-AE24-91D6C84E34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42EE963-ABF1-4779-B07B-690FA69F6A36}" type="datetimeFigureOut">
              <a:rPr lang="en-US" smtClean="0"/>
              <a:pPr/>
              <a:t>3/8/2011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D2ACAB0-A261-40A7-AE24-91D6C84E34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42EE963-ABF1-4779-B07B-690FA69F6A36}" type="datetimeFigureOut">
              <a:rPr lang="en-US" smtClean="0"/>
              <a:pPr/>
              <a:t>3/8/2011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D2ACAB0-A261-40A7-AE24-91D6C84E341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http://www.allamericanpatriots.com/files/monroe-doctrine.jpg"/>
          <p:cNvPicPr>
            <a:picLocks noChangeAspect="1" noChangeArrowheads="1"/>
          </p:cNvPicPr>
          <p:nvPr/>
        </p:nvPicPr>
        <p:blipFill>
          <a:blip r:embed="rId2" cstate="print"/>
          <a:srcRect/>
          <a:stretch>
            <a:fillRect/>
          </a:stretch>
        </p:blipFill>
        <p:spPr bwMode="auto">
          <a:xfrm>
            <a:off x="381000" y="228600"/>
            <a:ext cx="8382000" cy="6382624"/>
          </a:xfrm>
          <a:prstGeom prst="rect">
            <a:avLst/>
          </a:prstGeom>
          <a:noFill/>
        </p:spPr>
      </p:pic>
      <p:sp>
        <p:nvSpPr>
          <p:cNvPr id="2" name="Title 1"/>
          <p:cNvSpPr>
            <a:spLocks noGrp="1"/>
          </p:cNvSpPr>
          <p:nvPr>
            <p:ph type="ctrTitle"/>
          </p:nvPr>
        </p:nvSpPr>
        <p:spPr>
          <a:xfrm>
            <a:off x="685800" y="381001"/>
            <a:ext cx="7772400" cy="1371599"/>
          </a:xfrm>
        </p:spPr>
        <p:txBody>
          <a:bodyPr>
            <a:normAutofit fontScale="90000"/>
          </a:bodyPr>
          <a:lstStyle/>
          <a:p>
            <a:r>
              <a:rPr lang="en-US" dirty="0" smtClean="0">
                <a:solidFill>
                  <a:schemeClr val="bg1">
                    <a:lumMod val="95000"/>
                    <a:lumOff val="5000"/>
                  </a:schemeClr>
                </a:solidFill>
              </a:rPr>
              <a:t>The Monroe </a:t>
            </a:r>
            <a:r>
              <a:rPr lang="en-US" dirty="0" smtClean="0">
                <a:solidFill>
                  <a:schemeClr val="bg1">
                    <a:lumMod val="95000"/>
                    <a:lumOff val="5000"/>
                  </a:schemeClr>
                </a:solidFill>
              </a:rPr>
              <a:t>Doctrine: The Policy of the United states </a:t>
            </a:r>
            <a:endParaRPr lang="en-US" dirty="0">
              <a:solidFill>
                <a:schemeClr val="bg1">
                  <a:lumMod val="95000"/>
                  <a:lumOff val="5000"/>
                </a:schemeClr>
              </a:solidFill>
            </a:endParaRPr>
          </a:p>
        </p:txBody>
      </p:sp>
      <p:sp>
        <p:nvSpPr>
          <p:cNvPr id="3" name="Subtitle 2"/>
          <p:cNvSpPr>
            <a:spLocks noGrp="1"/>
          </p:cNvSpPr>
          <p:nvPr>
            <p:ph type="subTitle" idx="1"/>
          </p:nvPr>
        </p:nvSpPr>
        <p:spPr>
          <a:xfrm>
            <a:off x="1371600" y="5638800"/>
            <a:ext cx="6477000" cy="685800"/>
          </a:xfrm>
        </p:spPr>
        <p:txBody>
          <a:bodyPr/>
          <a:lstStyle/>
          <a:p>
            <a:r>
              <a:rPr lang="en-US" dirty="0" smtClean="0">
                <a:solidFill>
                  <a:schemeClr val="bg1">
                    <a:lumMod val="95000"/>
                    <a:lumOff val="5000"/>
                  </a:schemeClr>
                </a:solidFill>
              </a:rPr>
              <a:t>By Reid Kirkland</a:t>
            </a:r>
            <a:endParaRPr lang="en-US" dirty="0">
              <a:solidFill>
                <a:schemeClr val="bg1">
                  <a:lumMod val="95000"/>
                  <a:lumOff val="5000"/>
                </a:schemeClr>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effect</a:t>
            </a:r>
            <a:endParaRPr lang="en-US" dirty="0"/>
          </a:p>
        </p:txBody>
      </p:sp>
      <p:sp>
        <p:nvSpPr>
          <p:cNvPr id="3" name="Content Placeholder 2"/>
          <p:cNvSpPr>
            <a:spLocks noGrp="1"/>
          </p:cNvSpPr>
          <p:nvPr>
            <p:ph idx="1"/>
          </p:nvPr>
        </p:nvSpPr>
        <p:spPr/>
        <p:txBody>
          <a:bodyPr/>
          <a:lstStyle/>
          <a:p>
            <a:r>
              <a:rPr lang="en-US" dirty="0" smtClean="0"/>
              <a:t>British navy not the U.S. navy enforced the doctrine until the 1880’s</a:t>
            </a:r>
          </a:p>
          <a:p>
            <a:r>
              <a:rPr lang="en-US" dirty="0" smtClean="0"/>
              <a:t>British navy enforced it because they thought it was necessary to have it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Criticisms of the Monroe Doctrine</a:t>
            </a:r>
            <a:endParaRPr lang="en-US" dirty="0"/>
          </a:p>
        </p:txBody>
      </p:sp>
      <p:sp>
        <p:nvSpPr>
          <p:cNvPr id="3" name="Content Placeholder 2"/>
          <p:cNvSpPr>
            <a:spLocks noGrp="1"/>
          </p:cNvSpPr>
          <p:nvPr>
            <p:ph idx="1"/>
          </p:nvPr>
        </p:nvSpPr>
        <p:spPr/>
        <p:txBody>
          <a:bodyPr/>
          <a:lstStyle/>
          <a:p>
            <a:r>
              <a:rPr lang="en-US" dirty="0" smtClean="0"/>
              <a:t>The U.S. was telling the rest of the world what to do</a:t>
            </a:r>
          </a:p>
          <a:p>
            <a:r>
              <a:rPr lang="en-US" dirty="0" smtClean="0"/>
              <a:t>The U.S. wasn’t really interested in helping Latin America</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criticism</a:t>
            </a:r>
            <a:endParaRPr lang="en-US" dirty="0"/>
          </a:p>
        </p:txBody>
      </p:sp>
      <p:sp>
        <p:nvSpPr>
          <p:cNvPr id="3" name="Content Placeholder 2"/>
          <p:cNvSpPr>
            <a:spLocks noGrp="1"/>
          </p:cNvSpPr>
          <p:nvPr>
            <p:ph idx="1"/>
          </p:nvPr>
        </p:nvSpPr>
        <p:spPr/>
        <p:txBody>
          <a:bodyPr/>
          <a:lstStyle/>
          <a:p>
            <a:r>
              <a:rPr lang="en-US" dirty="0" smtClean="0"/>
              <a:t>The practice of the Monroe Doctrine functioned as a Declaration of Hegemony and a right to unilateral intervention over the western hemisphere</a:t>
            </a:r>
          </a:p>
          <a:p>
            <a:r>
              <a:rPr lang="en-US" dirty="0" smtClean="0"/>
              <a:t>The Monroe Doctrine was like the U.S. telling the rest of the world what to do</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criticism</a:t>
            </a:r>
            <a:endParaRPr lang="en-US" dirty="0"/>
          </a:p>
        </p:txBody>
      </p:sp>
      <p:sp>
        <p:nvSpPr>
          <p:cNvPr id="3" name="Content Placeholder 2"/>
          <p:cNvSpPr>
            <a:spLocks noGrp="1"/>
          </p:cNvSpPr>
          <p:nvPr>
            <p:ph idx="1"/>
          </p:nvPr>
        </p:nvSpPr>
        <p:spPr/>
        <p:txBody>
          <a:bodyPr/>
          <a:lstStyle/>
          <a:p>
            <a:r>
              <a:rPr lang="en-US" dirty="0" smtClean="0"/>
              <a:t>Controlling Latin Americas public movements are Monroe’s true objectives</a:t>
            </a:r>
          </a:p>
          <a:p>
            <a:r>
              <a:rPr lang="en-US" dirty="0" smtClean="0"/>
              <a:t>Critics did not believe that the stated goals were the real goals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Relation to theme is they are facing a challenge with other countries and the way they solved was if you do something to and other country the United States will take it as aggression and will start war and that is what the Monroe Doctrine was stating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The student will be able to explain what the Monroe Doctrine was trying to protect.</a:t>
            </a:r>
          </a:p>
          <a:p>
            <a:r>
              <a:rPr lang="en-US" dirty="0" smtClean="0"/>
              <a:t>Answer: it was trying to protect the Latin American countries from being colonized by Europe.</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would be your reaction if you heard on the evening news that a European country had placed nuclear missiles of the American coast</a:t>
            </a:r>
            <a:r>
              <a:rPr lang="en-US" dirty="0" smtClean="0">
                <a:latin typeface="Times New Roman" pitchFamily="18" charset="0"/>
                <a:cs typeface="Times New Roman" pitchFamily="18" charset="0"/>
              </a:rPr>
              <a:t>?</a:t>
            </a:r>
          </a:p>
          <a:p>
            <a:r>
              <a:rPr lang="en-US" dirty="0" smtClean="0"/>
              <a:t>What is a Doctrine</a:t>
            </a:r>
            <a:r>
              <a:rPr lang="en-US" dirty="0" smtClean="0">
                <a:latin typeface="Times New Roman" pitchFamily="18" charset="0"/>
                <a:cs typeface="Times New Roman" pitchFamily="18" charset="0"/>
              </a:rPr>
              <a:t>?</a:t>
            </a:r>
          </a:p>
          <a:p>
            <a:r>
              <a:rPr lang="en-US" dirty="0" smtClean="0"/>
              <a:t>What do you think the Monroe Doctrine might be</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of Monroe Doctrine</a:t>
            </a:r>
            <a:endParaRPr lang="en-US" dirty="0"/>
          </a:p>
        </p:txBody>
      </p:sp>
      <p:sp>
        <p:nvSpPr>
          <p:cNvPr id="3" name="Content Placeholder 2"/>
          <p:cNvSpPr>
            <a:spLocks noGrp="1"/>
          </p:cNvSpPr>
          <p:nvPr>
            <p:ph idx="1"/>
          </p:nvPr>
        </p:nvSpPr>
        <p:spPr/>
        <p:txBody>
          <a:bodyPr/>
          <a:lstStyle/>
          <a:p>
            <a:r>
              <a:rPr lang="en-US" dirty="0" smtClean="0"/>
              <a:t>The Monroe Doctrine basically said that if European countries stay out of our business we would stay out of theirs.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policy</a:t>
            </a:r>
            <a:endParaRPr lang="en-US" dirty="0"/>
          </a:p>
        </p:txBody>
      </p:sp>
      <p:sp>
        <p:nvSpPr>
          <p:cNvPr id="3" name="Content Placeholder 2"/>
          <p:cNvSpPr>
            <a:spLocks noGrp="1"/>
          </p:cNvSpPr>
          <p:nvPr>
            <p:ph idx="1"/>
          </p:nvPr>
        </p:nvSpPr>
        <p:spPr/>
        <p:txBody>
          <a:bodyPr/>
          <a:lstStyle/>
          <a:p>
            <a:r>
              <a:rPr lang="en-US" dirty="0" smtClean="0"/>
              <a:t>The western hemisphere was not to be further colonized by European countries</a:t>
            </a:r>
          </a:p>
          <a:p>
            <a:r>
              <a:rPr lang="en-US" dirty="0" smtClean="0"/>
              <a:t>What it was saying was if try to you colonize our country we are going to fight back</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policy</a:t>
            </a:r>
            <a:endParaRPr lang="en-US" dirty="0"/>
          </a:p>
        </p:txBody>
      </p:sp>
      <p:sp>
        <p:nvSpPr>
          <p:cNvPr id="3" name="Content Placeholder 2"/>
          <p:cNvSpPr>
            <a:spLocks noGrp="1"/>
          </p:cNvSpPr>
          <p:nvPr>
            <p:ph idx="1"/>
          </p:nvPr>
        </p:nvSpPr>
        <p:spPr/>
        <p:txBody>
          <a:bodyPr/>
          <a:lstStyle/>
          <a:p>
            <a:r>
              <a:rPr lang="en-US" dirty="0" smtClean="0"/>
              <a:t>The U.S. would not interfere with existing European countries or become involved with the internal concerns of European countries regarding Latin America</a:t>
            </a:r>
          </a:p>
          <a:p>
            <a:r>
              <a:rPr lang="en-US" dirty="0" smtClean="0"/>
              <a:t>Basically the U.S. won’t start anything unless they try to start something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the Monroe Doctrine </a:t>
            </a:r>
            <a:endParaRPr lang="en-US" dirty="0"/>
          </a:p>
        </p:txBody>
      </p:sp>
      <p:sp>
        <p:nvSpPr>
          <p:cNvPr id="3" name="Content Placeholder 2"/>
          <p:cNvSpPr>
            <a:spLocks noGrp="1"/>
          </p:cNvSpPr>
          <p:nvPr>
            <p:ph idx="1"/>
          </p:nvPr>
        </p:nvSpPr>
        <p:spPr/>
        <p:txBody>
          <a:bodyPr/>
          <a:lstStyle/>
          <a:p>
            <a:r>
              <a:rPr lang="en-US" dirty="0" smtClean="0"/>
              <a:t>It protected Latin America from being colonized</a:t>
            </a:r>
          </a:p>
          <a:p>
            <a:r>
              <a:rPr lang="en-US" dirty="0" smtClean="0"/>
              <a:t>It caused Latin American countries to resent the U.S. for “taking care” of them</a:t>
            </a:r>
          </a:p>
          <a:p>
            <a:r>
              <a:rPr lang="en-US" dirty="0" smtClean="0"/>
              <a:t>It was enforced by the British navy, not the U.S. navy, until the 1880’s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effect </a:t>
            </a:r>
            <a:endParaRPr lang="en-US" dirty="0"/>
          </a:p>
        </p:txBody>
      </p:sp>
      <p:sp>
        <p:nvSpPr>
          <p:cNvPr id="3" name="Content Placeholder 2"/>
          <p:cNvSpPr>
            <a:spLocks noGrp="1"/>
          </p:cNvSpPr>
          <p:nvPr>
            <p:ph idx="1"/>
          </p:nvPr>
        </p:nvSpPr>
        <p:spPr/>
        <p:txBody>
          <a:bodyPr/>
          <a:lstStyle/>
          <a:p>
            <a:r>
              <a:rPr lang="en-US" dirty="0" smtClean="0"/>
              <a:t>It helped protect Latin America from being colonized by the Spanish empire</a:t>
            </a:r>
          </a:p>
          <a:p>
            <a:r>
              <a:rPr lang="en-US" dirty="0" smtClean="0"/>
              <a:t> It also kept France and Spain and others powers out</a:t>
            </a:r>
          </a:p>
          <a:p>
            <a:r>
              <a:rPr lang="en-US" dirty="0" smtClean="0"/>
              <a:t> However, Britain remained the dominant </a:t>
            </a:r>
            <a:r>
              <a:rPr lang="en-US" smtClean="0"/>
              <a:t>trade power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effect</a:t>
            </a:r>
            <a:endParaRPr lang="en-US" dirty="0"/>
          </a:p>
        </p:txBody>
      </p:sp>
      <p:sp>
        <p:nvSpPr>
          <p:cNvPr id="3" name="Content Placeholder 2"/>
          <p:cNvSpPr>
            <a:spLocks noGrp="1"/>
          </p:cNvSpPr>
          <p:nvPr>
            <p:ph idx="1"/>
          </p:nvPr>
        </p:nvSpPr>
        <p:spPr/>
        <p:txBody>
          <a:bodyPr/>
          <a:lstStyle/>
          <a:p>
            <a:r>
              <a:rPr lang="en-US" dirty="0" smtClean="0"/>
              <a:t>Latin America nations resented the U.S. for “taking care” of them. </a:t>
            </a:r>
          </a:p>
          <a:p>
            <a:r>
              <a:rPr lang="en-US" dirty="0" smtClean="0"/>
              <a:t>They were pretty much saying they could take care of themselves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123</TotalTime>
  <Words>459</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Verve</vt:lpstr>
      <vt:lpstr>The Monroe Doctrine: The Policy of the United states </vt:lpstr>
      <vt:lpstr>Objective</vt:lpstr>
      <vt:lpstr>Questions</vt:lpstr>
      <vt:lpstr>Policy of Monroe Doctrine</vt:lpstr>
      <vt:lpstr>First policy</vt:lpstr>
      <vt:lpstr>Second policy</vt:lpstr>
      <vt:lpstr>Effects of the Monroe Doctrine </vt:lpstr>
      <vt:lpstr>First effect </vt:lpstr>
      <vt:lpstr>Second effect</vt:lpstr>
      <vt:lpstr>Third effect</vt:lpstr>
      <vt:lpstr>Criticisms of the Monroe Doctrine</vt:lpstr>
      <vt:lpstr>First criticism</vt:lpstr>
      <vt:lpstr>Second criticism</vt:lpstr>
      <vt:lpstr>Conclusion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Monroe Doctrine </dc:title>
  <dc:creator>rkirkland85</dc:creator>
  <cp:lastModifiedBy>rkirkland85</cp:lastModifiedBy>
  <cp:revision>19</cp:revision>
  <dcterms:created xsi:type="dcterms:W3CDTF">2011-01-05T19:32:36Z</dcterms:created>
  <dcterms:modified xsi:type="dcterms:W3CDTF">2011-03-08T19:16:30Z</dcterms:modified>
</cp:coreProperties>
</file>